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9" r:id="rId3"/>
  </p:sldMasterIdLst>
  <p:notesMasterIdLst>
    <p:notesMasterId r:id="rId4"/>
  </p:notesMasterIdLst>
  <p:sldIdLst>
    <p:sldId id="256" r:id="rId5"/>
  </p:sldIdLst>
  <p:sldSz cy="43200000" cx="3240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999133" y="685800"/>
            <a:ext cx="4860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" name="Google Shape;9;p1:notes"/>
          <p:cNvSpPr/>
          <p:nvPr>
            <p:ph idx="2" type="sldImg"/>
          </p:nvPr>
        </p:nvSpPr>
        <p:spPr>
          <a:xfrm>
            <a:off x="999133" y="685800"/>
            <a:ext cx="4860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">
  <p:cSld name="Custom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3.jp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907636" y="615736"/>
            <a:ext cx="6194304" cy="5258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658627" y="18727303"/>
            <a:ext cx="3903766" cy="366978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/>
          <p:nvPr/>
        </p:nvSpPr>
        <p:spPr>
          <a:xfrm>
            <a:off x="10407273" y="7548923"/>
            <a:ext cx="11336700" cy="112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8400" u="none" cap="none" strike="noStrike">
                <a:latin typeface="Calibri"/>
                <a:ea typeface="Calibri"/>
                <a:cs typeface="Calibri"/>
                <a:sym typeface="Calibri"/>
              </a:rPr>
              <a:t>DIGITE SEU TITULO AQUI</a:t>
            </a:r>
            <a:endParaRPr sz="5900"/>
          </a:p>
        </p:txBody>
      </p:sp>
      <p:sp>
        <p:nvSpPr>
          <p:cNvPr id="14" name="Google Shape;14;p3"/>
          <p:cNvSpPr/>
          <p:nvPr/>
        </p:nvSpPr>
        <p:spPr>
          <a:xfrm>
            <a:off x="3770182" y="9371502"/>
            <a:ext cx="24938100" cy="31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127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600" u="none" cap="none" strike="noStrike">
                <a:latin typeface="Calibri"/>
                <a:ea typeface="Calibri"/>
                <a:cs typeface="Calibri"/>
                <a:sym typeface="Calibri"/>
              </a:rPr>
              <a:t>Nome completo do autor 1; Nome completo do autor 2; Nome completo do autor 3; Nome completo do autor 4; Nome completo do autor 5; Nome completo do autor 6; Nome completo do autor 7; Nome completo do autor 8; Nome completo do orientador.</a:t>
            </a:r>
            <a:endParaRPr sz="5900"/>
          </a:p>
          <a:p>
            <a:pPr indent="0" lvl="0" marL="0" marR="0" rtl="0" algn="ctr">
              <a:lnSpc>
                <a:spcPct val="11127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4600" u="none" cap="none" strike="noStrike">
                <a:latin typeface="Calibri"/>
                <a:ea typeface="Calibri"/>
                <a:cs typeface="Calibri"/>
                <a:sym typeface="Calibri"/>
              </a:rPr>
              <a:t>Instituigao dos autores; E-mail autor 1; E-mail autor 2; E-mail autor 3; E-mail autor 4; E-mail autor 5; E mail autor 6; E-mail autor 7; E-mail autor 8; E-mail orientador.</a:t>
            </a:r>
            <a:endParaRPr sz="5900"/>
          </a:p>
        </p:txBody>
      </p:sp>
      <p:sp>
        <p:nvSpPr>
          <p:cNvPr id="15" name="Google Shape;15;p3"/>
          <p:cNvSpPr/>
          <p:nvPr/>
        </p:nvSpPr>
        <p:spPr>
          <a:xfrm>
            <a:off x="2344450" y="13655100"/>
            <a:ext cx="14457600" cy="215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914400" lvl="0" marL="0" marR="0" rtl="0" algn="just">
              <a:lnSpc>
                <a:spcPct val="130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800" u="none" cap="none" strike="noStrike">
                <a:latin typeface="Calibri"/>
                <a:ea typeface="Calibri"/>
                <a:cs typeface="Calibri"/>
                <a:sym typeface="Calibri"/>
              </a:rPr>
              <a:t>Resumo. </a:t>
            </a:r>
            <a:r>
              <a:rPr b="0" i="0" lang="en-US" sz="3800" u="none" cap="none" strike="noStrike">
                <a:latin typeface="Calibri"/>
                <a:ea typeface="Calibri"/>
                <a:cs typeface="Calibri"/>
                <a:sym typeface="Calibri"/>
              </a:rPr>
              <a:t>Este e um modelo de poster que descreve o estilo a ser usado na confe</a:t>
            </a:r>
            <a:r>
              <a:rPr lang="en-US" sz="3800">
                <a:latin typeface="Calibri"/>
                <a:ea typeface="Calibri"/>
                <a:cs typeface="Calibri"/>
                <a:sym typeface="Calibri"/>
              </a:rPr>
              <a:t>cçã</a:t>
            </a:r>
            <a:r>
              <a:rPr b="0" i="0" lang="en-US" sz="3800" u="none" cap="none" strike="noStrike">
                <a:latin typeface="Calibri"/>
                <a:ea typeface="Calibri"/>
                <a:cs typeface="Calibri"/>
                <a:sym typeface="Calibri"/>
              </a:rPr>
              <a:t>o dos p</a:t>
            </a:r>
            <a:r>
              <a:rPr lang="en-US" sz="3800">
                <a:latin typeface="Calibri"/>
                <a:ea typeface="Calibri"/>
                <a:cs typeface="Calibri"/>
                <a:sym typeface="Calibri"/>
              </a:rPr>
              <a:t>ô</a:t>
            </a:r>
            <a:r>
              <a:rPr b="0" i="0" lang="en-US" sz="3800" u="none" cap="none" strike="noStrike">
                <a:latin typeface="Calibri"/>
                <a:ea typeface="Calibri"/>
                <a:cs typeface="Calibri"/>
                <a:sym typeface="Calibri"/>
              </a:rPr>
              <a:t>steres para exibi</a:t>
            </a:r>
            <a:r>
              <a:rPr lang="en-US" sz="3800">
                <a:latin typeface="Calibri"/>
                <a:ea typeface="Calibri"/>
                <a:cs typeface="Calibri"/>
                <a:sym typeface="Calibri"/>
              </a:rPr>
              <a:t>çã</a:t>
            </a:r>
            <a:r>
              <a:rPr b="0" i="0" lang="en-US" sz="3800" u="none" cap="none" strike="noStrike">
                <a:latin typeface="Calibri"/>
                <a:ea typeface="Calibri"/>
                <a:cs typeface="Calibri"/>
                <a:sym typeface="Calibri"/>
              </a:rPr>
              <a:t>o na Feira de Ci</a:t>
            </a:r>
            <a:r>
              <a:rPr lang="en-US" sz="3800">
                <a:latin typeface="Calibri"/>
                <a:ea typeface="Calibri"/>
                <a:cs typeface="Calibri"/>
                <a:sym typeface="Calibri"/>
              </a:rPr>
              <a:t>ê</a:t>
            </a:r>
            <a:r>
              <a:rPr b="0" i="0" lang="en-US" sz="3800" u="none" cap="none" strike="noStrike">
                <a:latin typeface="Calibri"/>
                <a:ea typeface="Calibri"/>
                <a:cs typeface="Calibri"/>
                <a:sym typeface="Calibri"/>
              </a:rPr>
              <a:t>ncias e Tecnologia do Instituto Federal de S</a:t>
            </a:r>
            <a:r>
              <a:rPr lang="en-US" sz="3800">
                <a:latin typeface="Calibri"/>
                <a:ea typeface="Calibri"/>
                <a:cs typeface="Calibri"/>
                <a:sym typeface="Calibri"/>
              </a:rPr>
              <a:t>ã</a:t>
            </a:r>
            <a:r>
              <a:rPr b="0" i="0" lang="en-US" sz="3800" u="none" cap="none" strike="noStrike">
                <a:latin typeface="Calibri"/>
                <a:ea typeface="Calibri"/>
                <a:cs typeface="Calibri"/>
                <a:sym typeface="Calibri"/>
              </a:rPr>
              <a:t>o Paulo Campus Cubat</a:t>
            </a:r>
            <a:r>
              <a:rPr lang="en-US" sz="3800">
                <a:latin typeface="Calibri"/>
                <a:ea typeface="Calibri"/>
                <a:cs typeface="Calibri"/>
                <a:sym typeface="Calibri"/>
              </a:rPr>
              <a:t>ã</a:t>
            </a:r>
            <a:r>
              <a:rPr b="0" i="0" lang="en-US" sz="3800" u="none" cap="none" strike="noStrike">
                <a:latin typeface="Calibri"/>
                <a:ea typeface="Calibri"/>
                <a:cs typeface="Calibri"/>
                <a:sym typeface="Calibri"/>
              </a:rPr>
              <a:t>o. Todos os posters dever</a:t>
            </a:r>
            <a:r>
              <a:rPr lang="en-US" sz="3800">
                <a:latin typeface="Calibri"/>
                <a:ea typeface="Calibri"/>
                <a:cs typeface="Calibri"/>
                <a:sym typeface="Calibri"/>
              </a:rPr>
              <a:t>ã</a:t>
            </a:r>
            <a:r>
              <a:rPr b="0" i="0" lang="en-US" sz="3800" u="none" cap="none" strike="noStrike">
                <a:latin typeface="Calibri"/>
                <a:ea typeface="Calibri"/>
                <a:cs typeface="Calibri"/>
                <a:sym typeface="Calibri"/>
              </a:rPr>
              <a:t>o seguir esse formato padr</a:t>
            </a:r>
            <a:r>
              <a:rPr lang="en-US" sz="3800">
                <a:latin typeface="Calibri"/>
                <a:ea typeface="Calibri"/>
                <a:cs typeface="Calibri"/>
                <a:sym typeface="Calibri"/>
              </a:rPr>
              <a:t>ã</a:t>
            </a:r>
            <a:r>
              <a:rPr b="0" i="0" lang="en-US" sz="3800" u="none" cap="none" strike="noStrike">
                <a:latin typeface="Calibri"/>
                <a:ea typeface="Calibri"/>
                <a:cs typeface="Calibri"/>
                <a:sym typeface="Calibri"/>
              </a:rPr>
              <a:t>o e as instru</a:t>
            </a:r>
            <a:r>
              <a:rPr lang="en-US" sz="3800">
                <a:latin typeface="Calibri"/>
                <a:ea typeface="Calibri"/>
                <a:cs typeface="Calibri"/>
                <a:sym typeface="Calibri"/>
              </a:rPr>
              <a:t>çõ</a:t>
            </a:r>
            <a:r>
              <a:rPr b="0" i="0" lang="en-US" sz="3800" u="none" cap="none" strike="noStrike">
                <a:latin typeface="Calibri"/>
                <a:ea typeface="Calibri"/>
                <a:cs typeface="Calibri"/>
                <a:sym typeface="Calibri"/>
              </a:rPr>
              <a:t>es nele apresentadas. </a:t>
            </a:r>
            <a:r>
              <a:rPr b="1" i="0" lang="en-US" sz="3800" u="none" cap="none" strike="noStrike">
                <a:latin typeface="Calibri"/>
                <a:ea typeface="Calibri"/>
                <a:cs typeface="Calibri"/>
                <a:sym typeface="Calibri"/>
              </a:rPr>
              <a:t>Palavras-chave. </a:t>
            </a:r>
            <a:r>
              <a:rPr b="0" i="0" lang="en-US" sz="3800" u="none" cap="none" strike="noStrike">
                <a:latin typeface="Calibri"/>
                <a:ea typeface="Calibri"/>
                <a:cs typeface="Calibri"/>
                <a:sym typeface="Calibri"/>
              </a:rPr>
              <a:t>Modelo de poster, IFSP Campus Cubat</a:t>
            </a:r>
            <a:r>
              <a:rPr lang="en-US" sz="3800">
                <a:latin typeface="Calibri"/>
                <a:ea typeface="Calibri"/>
                <a:cs typeface="Calibri"/>
                <a:sym typeface="Calibri"/>
              </a:rPr>
              <a:t>ã</a:t>
            </a:r>
            <a:r>
              <a:rPr b="0" i="0" lang="en-US" sz="3800" u="none" cap="none" strike="noStrike">
                <a:latin typeface="Calibri"/>
                <a:ea typeface="Calibri"/>
                <a:cs typeface="Calibri"/>
                <a:sym typeface="Calibri"/>
              </a:rPr>
              <a:t>o.</a:t>
            </a:r>
            <a:endParaRPr sz="5900"/>
          </a:p>
          <a:p>
            <a:pPr indent="0" lvl="0" marL="0" marR="0" rtl="0" algn="just">
              <a:spcBef>
                <a:spcPts val="5300"/>
              </a:spcBef>
              <a:spcAft>
                <a:spcPts val="0"/>
              </a:spcAft>
              <a:buNone/>
            </a:pPr>
            <a:r>
              <a:rPr b="1" i="0" lang="en-US" sz="5500" u="none" cap="none" strike="noStrike"/>
              <a:t>INTRODU</a:t>
            </a:r>
            <a:r>
              <a:rPr b="1" lang="en-US" sz="5500"/>
              <a:t>ÇÃ</a:t>
            </a:r>
            <a:r>
              <a:rPr b="1" i="0" lang="en-US" sz="5500" u="none" cap="none" strike="noStrike"/>
              <a:t>O</a:t>
            </a:r>
            <a:endParaRPr sz="5900"/>
          </a:p>
          <a:p>
            <a:pPr indent="0" lvl="0" marL="0" marR="0" rtl="0" algn="just">
              <a:lnSpc>
                <a:spcPct val="130666"/>
              </a:lnSpc>
              <a:spcBef>
                <a:spcPts val="5300"/>
              </a:spcBef>
              <a:spcAft>
                <a:spcPts val="0"/>
              </a:spcAft>
              <a:buNone/>
            </a:pPr>
            <a:r>
              <a:rPr b="0" i="0" lang="en-US" sz="3800" u="none" cap="none" strike="noStrike">
                <a:latin typeface="Calibri"/>
                <a:ea typeface="Calibri"/>
                <a:cs typeface="Calibri"/>
                <a:sym typeface="Calibri"/>
              </a:rPr>
              <a:t>O titulo do poster deve estar em Caixa alta na fonte verdana tamanho 54 em negrito. O espa</a:t>
            </a:r>
            <a:r>
              <a:rPr lang="en-US" sz="3800">
                <a:latin typeface="Calibri"/>
                <a:ea typeface="Calibri"/>
                <a:cs typeface="Calibri"/>
                <a:sym typeface="Calibri"/>
              </a:rPr>
              <a:t>ç</a:t>
            </a:r>
            <a:r>
              <a:rPr b="0" i="0" lang="en-US" sz="3800" u="none" cap="none" strike="noStrike">
                <a:latin typeface="Calibri"/>
                <a:ea typeface="Calibri"/>
                <a:cs typeface="Calibri"/>
                <a:sym typeface="Calibri"/>
              </a:rPr>
              <a:t>o disponivel para 0 titulo dever</a:t>
            </a:r>
            <a:r>
              <a:rPr lang="en-US" sz="3800">
                <a:latin typeface="Calibri"/>
                <a:ea typeface="Calibri"/>
                <a:cs typeface="Calibri"/>
                <a:sym typeface="Calibri"/>
              </a:rPr>
              <a:t>á</a:t>
            </a:r>
            <a:r>
              <a:rPr b="0" i="0" lang="en-US" sz="3800" u="none" cap="none" strike="noStrike">
                <a:latin typeface="Calibri"/>
                <a:ea typeface="Calibri"/>
                <a:cs typeface="Calibri"/>
                <a:sym typeface="Calibri"/>
              </a:rPr>
              <a:t> ser mantido.</a:t>
            </a:r>
            <a:endParaRPr sz="5900"/>
          </a:p>
          <a:p>
            <a:pPr indent="0" lvl="0" marL="0" marR="0" rtl="0" algn="just">
              <a:lnSpc>
                <a:spcPct val="120000"/>
              </a:lnSpc>
              <a:spcBef>
                <a:spcPts val="3500"/>
              </a:spcBef>
              <a:spcAft>
                <a:spcPts val="0"/>
              </a:spcAft>
              <a:buNone/>
            </a:pPr>
            <a:r>
              <a:rPr b="0" i="0" lang="en-US" sz="3800" u="none" cap="none" strike="noStrike">
                <a:latin typeface="Calibri"/>
                <a:ea typeface="Calibri"/>
                <a:cs typeface="Calibri"/>
                <a:sym typeface="Calibri"/>
              </a:rPr>
              <a:t>E obrigatorio manter as dimensoes do poster definidas no modelo (90 cm de largura x 120 cm de altura).</a:t>
            </a:r>
            <a:endParaRPr sz="5900"/>
          </a:p>
          <a:p>
            <a:pPr indent="0" lvl="0" marL="0" marR="0" rtl="0" algn="just">
              <a:lnSpc>
                <a:spcPct val="84923"/>
              </a:lnSpc>
              <a:spcBef>
                <a:spcPts val="3500"/>
              </a:spcBef>
              <a:spcAft>
                <a:spcPts val="0"/>
              </a:spcAft>
              <a:buNone/>
            </a:pPr>
            <a:r>
              <a:rPr b="1" i="0" lang="en-US" sz="5500" u="none" cap="none" strike="noStrike"/>
              <a:t>AUTORES</a:t>
            </a:r>
            <a:endParaRPr sz="5900"/>
          </a:p>
          <a:p>
            <a:pPr indent="0" lvl="0" marL="0" marR="0" rtl="0" algn="just">
              <a:lnSpc>
                <a:spcPct val="122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800" u="none" cap="none" strike="noStrike">
                <a:latin typeface="Calibri"/>
                <a:ea typeface="Calibri"/>
                <a:cs typeface="Calibri"/>
                <a:sym typeface="Calibri"/>
              </a:rPr>
              <a:t>Os nomes dos autores (aluno(s) e orientador) devem estar centralizados, em fonte verdana tamanho 28, em negrito e italico. Os nomes dever</a:t>
            </a:r>
            <a:r>
              <a:rPr lang="en-US" sz="3800">
                <a:latin typeface="Calibri"/>
                <a:ea typeface="Calibri"/>
                <a:cs typeface="Calibri"/>
                <a:sym typeface="Calibri"/>
              </a:rPr>
              <a:t>ã</a:t>
            </a:r>
            <a:r>
              <a:rPr b="0" i="0" lang="en-US" sz="3800" u="none" cap="none" strike="noStrike">
                <a:latin typeface="Calibri"/>
                <a:ea typeface="Calibri"/>
                <a:cs typeface="Calibri"/>
                <a:sym typeface="Calibri"/>
              </a:rPr>
              <a:t>o estar dispostos na mesma linha e separados por virgulas.</a:t>
            </a:r>
            <a:endParaRPr sz="5900"/>
          </a:p>
          <a:p>
            <a:pPr indent="0" lvl="0" marL="0" marR="0" rtl="0" algn="just">
              <a:lnSpc>
                <a:spcPct val="122666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0" i="0" lang="en-US" sz="3800" u="none" cap="none" strike="noStrike">
                <a:latin typeface="Calibri"/>
                <a:ea typeface="Calibri"/>
                <a:cs typeface="Calibri"/>
                <a:sym typeface="Calibri"/>
              </a:rPr>
              <a:t>Nas linhas seguintes deverao aparecer, respectivamente, 0 centro em que o trabalho foi desenvolvido, juntamente ao nome do IFSP, o enderego do IFSP e os e-mails dos autores (em italico). As informagoes deverao estar centralizadas, com fonte verdana, tamanho 24.</a:t>
            </a:r>
            <a:endParaRPr sz="5900"/>
          </a:p>
          <a:p>
            <a:pPr indent="0" lvl="0" marL="0" marR="0" rtl="0" algn="just">
              <a:lnSpc>
                <a:spcPct val="86769"/>
              </a:lnSpc>
              <a:spcBef>
                <a:spcPts val="6200"/>
              </a:spcBef>
              <a:spcAft>
                <a:spcPts val="0"/>
              </a:spcAft>
              <a:buNone/>
            </a:pPr>
            <a:r>
              <a:rPr b="1" i="0" lang="en-US" sz="5500" u="none" cap="none" strike="noStrike"/>
              <a:t>TEXTO</a:t>
            </a:r>
            <a:endParaRPr sz="5900"/>
          </a:p>
          <a:p>
            <a:pPr indent="0" lvl="0" marL="0" marR="0" rtl="0" algn="just">
              <a:lnSpc>
                <a:spcPct val="125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800" u="none" cap="none" strike="noStrike">
                <a:latin typeface="Calibri"/>
                <a:ea typeface="Calibri"/>
                <a:cs typeface="Calibri"/>
                <a:sym typeface="Calibri"/>
              </a:rPr>
              <a:t>O texto deve estar com alinhamento justificado, fonte verdana, tamanho 24, espa</a:t>
            </a:r>
            <a:r>
              <a:rPr lang="en-US" sz="3800">
                <a:latin typeface="Calibri"/>
                <a:ea typeface="Calibri"/>
                <a:cs typeface="Calibri"/>
                <a:sym typeface="Calibri"/>
              </a:rPr>
              <a:t>ç</a:t>
            </a:r>
            <a:r>
              <a:rPr b="0" i="0" lang="en-US" sz="3800" u="none" cap="none" strike="noStrike">
                <a:latin typeface="Calibri"/>
                <a:ea typeface="Calibri"/>
                <a:cs typeface="Calibri"/>
                <a:sym typeface="Calibri"/>
              </a:rPr>
              <a:t>amento entre linhas 1,5.</a:t>
            </a:r>
            <a:endParaRPr sz="5900"/>
          </a:p>
          <a:p>
            <a:pPr indent="0" lvl="0" marL="0" marR="0" rtl="0" algn="just">
              <a:lnSpc>
                <a:spcPct val="86769"/>
              </a:lnSpc>
              <a:spcBef>
                <a:spcPts val="3500"/>
              </a:spcBef>
              <a:spcAft>
                <a:spcPts val="0"/>
              </a:spcAft>
              <a:buNone/>
            </a:pPr>
            <a:r>
              <a:rPr b="1" i="0" lang="en-US" sz="5500" u="none" cap="none" strike="noStrike"/>
              <a:t>SE</a:t>
            </a:r>
            <a:r>
              <a:rPr b="1" lang="en-US" sz="5500"/>
              <a:t>ÇÕ</a:t>
            </a:r>
            <a:r>
              <a:rPr b="1" i="0" lang="en-US" sz="5500" u="none" cap="none" strike="noStrike"/>
              <a:t>ES</a:t>
            </a:r>
            <a:endParaRPr sz="5900"/>
          </a:p>
          <a:p>
            <a:pPr indent="0" lvl="0" marL="0" marR="0" rtl="0" algn="just">
              <a:lnSpc>
                <a:spcPct val="125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800" u="none" cap="none" strike="noStrike">
                <a:latin typeface="Calibri"/>
                <a:ea typeface="Calibri"/>
                <a:cs typeface="Calibri"/>
                <a:sym typeface="Calibri"/>
              </a:rPr>
              <a:t>As segoes devem estar em caixa alta, alinhamento a esquerda, com fonte verdana, tamanho 32 e em negrito.</a:t>
            </a:r>
            <a:endParaRPr sz="3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7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Seguem sugestoes para as segoes que o trabalho deve conter: </a:t>
            </a:r>
            <a:endParaRPr sz="38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7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Introduçao, Objetivos, Metodologia, Resultados, Discussao,   de poster. Os alunos devem incluir em seus posters uma segao</a:t>
            </a:r>
            <a:endParaRPr sz="59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7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Conclusao, Referencias e Agradecimentos. </a:t>
            </a:r>
            <a:endParaRPr sz="5900">
              <a:solidFill>
                <a:schemeClr val="dk1"/>
              </a:solidFill>
            </a:endParaRPr>
          </a:p>
          <a:p>
            <a:pPr indent="0" lvl="0" marL="14643100" rtl="0" algn="l">
              <a:lnSpc>
                <a:spcPct val="117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59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25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3"/>
          <p:cNvSpPr/>
          <p:nvPr/>
        </p:nvSpPr>
        <p:spPr>
          <a:xfrm>
            <a:off x="2344451" y="37865400"/>
            <a:ext cx="10096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500" u="none" cap="none" strike="noStrike"/>
              <a:t>FIGURAS E TABELAS</a:t>
            </a:r>
            <a:endParaRPr b="1" sz="5900"/>
          </a:p>
        </p:txBody>
      </p:sp>
      <p:sp>
        <p:nvSpPr>
          <p:cNvPr id="17" name="Google Shape;17;p3"/>
          <p:cNvSpPr/>
          <p:nvPr/>
        </p:nvSpPr>
        <p:spPr>
          <a:xfrm>
            <a:off x="17335495" y="22569759"/>
            <a:ext cx="12776700" cy="97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279900" marR="0" rtl="0" algn="just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900"/>
          </a:p>
          <a:p>
            <a:pPr indent="0" lvl="0" marL="0" marR="0" rtl="0" algn="just">
              <a:lnSpc>
                <a:spcPct val="84923"/>
              </a:lnSpc>
              <a:spcBef>
                <a:spcPts val="2700"/>
              </a:spcBef>
              <a:spcAft>
                <a:spcPts val="0"/>
              </a:spcAft>
              <a:buNone/>
            </a:pPr>
            <a:r>
              <a:rPr b="1" i="0" lang="en-US" sz="5500" u="none" cap="none" strike="noStrike"/>
              <a:t>REFERENCIAS</a:t>
            </a:r>
            <a:endParaRPr sz="5900"/>
          </a:p>
          <a:p>
            <a:pPr indent="0" lvl="0" marL="0" marR="0" rtl="0" algn="just">
              <a:lnSpc>
                <a:spcPct val="122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800" u="none" cap="none" strike="noStrike">
                <a:latin typeface="Calibri"/>
                <a:ea typeface="Calibri"/>
                <a:cs typeface="Calibri"/>
                <a:sym typeface="Calibri"/>
              </a:rPr>
              <a:t>As refe</a:t>
            </a:r>
            <a:r>
              <a:rPr lang="en-US" sz="3800">
                <a:latin typeface="Calibri"/>
                <a:ea typeface="Calibri"/>
                <a:cs typeface="Calibri"/>
                <a:sym typeface="Calibri"/>
              </a:rPr>
              <a:t>rê</a:t>
            </a:r>
            <a:r>
              <a:rPr b="0" i="0" lang="en-US" sz="3800" u="none" cap="none" strike="noStrike">
                <a:latin typeface="Calibri"/>
                <a:ea typeface="Calibri"/>
                <a:cs typeface="Calibri"/>
                <a:sym typeface="Calibri"/>
              </a:rPr>
              <a:t>ncias devem ser feitas respeitando-se as normas definidas pela ABNT. Somente dever</a:t>
            </a:r>
            <a:r>
              <a:rPr lang="en-US" sz="3800">
                <a:latin typeface="Calibri"/>
                <a:ea typeface="Calibri"/>
                <a:cs typeface="Calibri"/>
                <a:sym typeface="Calibri"/>
              </a:rPr>
              <a:t>ã</a:t>
            </a:r>
            <a:r>
              <a:rPr b="0" i="0" lang="en-US" sz="3800" u="none" cap="none" strike="noStrike">
                <a:latin typeface="Calibri"/>
                <a:ea typeface="Calibri"/>
                <a:cs typeface="Calibri"/>
                <a:sym typeface="Calibri"/>
              </a:rPr>
              <a:t>o ser apresentadas as refer</a:t>
            </a:r>
            <a:r>
              <a:rPr lang="en-US" sz="3800">
                <a:latin typeface="Calibri"/>
                <a:ea typeface="Calibri"/>
                <a:cs typeface="Calibri"/>
                <a:sym typeface="Calibri"/>
              </a:rPr>
              <a:t>ê</a:t>
            </a:r>
            <a:r>
              <a:rPr b="0" i="0" lang="en-US" sz="3800" u="none" cap="none" strike="noStrike">
                <a:latin typeface="Calibri"/>
                <a:ea typeface="Calibri"/>
                <a:cs typeface="Calibri"/>
                <a:sym typeface="Calibri"/>
              </a:rPr>
              <a:t>ncias citadas no referido poster.</a:t>
            </a:r>
            <a:endParaRPr sz="5900"/>
          </a:p>
          <a:p>
            <a:pPr indent="0" lvl="0" marL="0" marR="0" rtl="0" algn="l">
              <a:lnSpc>
                <a:spcPct val="122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800" u="none" cap="none" strike="noStrike">
                <a:latin typeface="Calibri"/>
                <a:ea typeface="Calibri"/>
                <a:cs typeface="Calibri"/>
                <a:sym typeface="Calibri"/>
              </a:rPr>
              <a:t>Nas referencias no texto citar o nome do autor e o ano da publica</a:t>
            </a:r>
            <a:r>
              <a:rPr lang="en-US" sz="3800">
                <a:latin typeface="Calibri"/>
                <a:ea typeface="Calibri"/>
                <a:cs typeface="Calibri"/>
                <a:sym typeface="Calibri"/>
              </a:rPr>
              <a:t>çã</a:t>
            </a:r>
            <a:r>
              <a:rPr b="0" i="0" lang="en-US" sz="3800" u="none" cap="none" strike="noStrike">
                <a:latin typeface="Calibri"/>
                <a:ea typeface="Calibri"/>
                <a:cs typeface="Calibri"/>
                <a:sym typeface="Calibri"/>
              </a:rPr>
              <a:t>o (SANTOS, 2003).</a:t>
            </a:r>
            <a:endParaRPr sz="5900"/>
          </a:p>
          <a:p>
            <a:pPr indent="0" lvl="0" marL="0" marR="0" rtl="0" algn="just">
              <a:spcBef>
                <a:spcPts val="4400"/>
              </a:spcBef>
              <a:spcAft>
                <a:spcPts val="0"/>
              </a:spcAft>
              <a:buNone/>
            </a:pPr>
            <a:r>
              <a:rPr b="1" i="0" lang="en-US" sz="5500" u="none" cap="none" strike="noStrike"/>
              <a:t>REFERENCIAS (exemplo)</a:t>
            </a:r>
            <a:endParaRPr b="1" sz="5900"/>
          </a:p>
          <a:p>
            <a:pPr indent="0" lvl="0" marL="0" marR="0" rtl="0" algn="just">
              <a:lnSpc>
                <a:spcPct val="122666"/>
              </a:lnSpc>
              <a:spcBef>
                <a:spcPts val="4400"/>
              </a:spcBef>
              <a:spcAft>
                <a:spcPts val="0"/>
              </a:spcAft>
              <a:buNone/>
            </a:pPr>
            <a:r>
              <a:rPr b="0" i="0" lang="en-US" sz="3800" u="none" cap="none" strike="noStrike">
                <a:latin typeface="Calibri"/>
                <a:ea typeface="Calibri"/>
                <a:cs typeface="Calibri"/>
                <a:sym typeface="Calibri"/>
              </a:rPr>
              <a:t>SANTOS, Bruno A. Aspectos conceituais e arquiteturais para a criagao de linhagens de agentes de software cognitivos e situados. 2003. 130f. Dissertagao (Mestrado em Tecnologia — Manufatura Integrada por Computador) — Centro Federal de Educagao Tecnologica de Minas Gerais, Belo Horizonte, 2003.</a:t>
            </a:r>
            <a:endParaRPr sz="5900"/>
          </a:p>
        </p:txBody>
      </p:sp>
      <p:sp>
        <p:nvSpPr>
          <p:cNvPr id="18" name="Google Shape;18;p3"/>
          <p:cNvSpPr/>
          <p:nvPr/>
        </p:nvSpPr>
        <p:spPr>
          <a:xfrm>
            <a:off x="17335504" y="34136800"/>
            <a:ext cx="77343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500" u="none" cap="none" strike="noStrike"/>
              <a:t>AGRADECIMENTOS</a:t>
            </a:r>
            <a:endParaRPr sz="5900"/>
          </a:p>
        </p:txBody>
      </p:sp>
      <p:sp>
        <p:nvSpPr>
          <p:cNvPr id="19" name="Google Shape;19;p3"/>
          <p:cNvSpPr txBox="1"/>
          <p:nvPr/>
        </p:nvSpPr>
        <p:spPr>
          <a:xfrm>
            <a:off x="17335500" y="34975800"/>
            <a:ext cx="127767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Ao IFSP - Campus Cubatão pela disponibilização de seu modelo de pôster. Os alunos devem incluir em seus posters uma seção de  agradecimento com dizeres do tipo:  Este trabalho foi financiado pelo Programa de Iniciação Científica  do IFSP(PIC/IFSP) ou pelo CNPq (para bolsistas CNPq).</a:t>
            </a:r>
            <a:endParaRPr sz="3800"/>
          </a:p>
        </p:txBody>
      </p:sp>
      <p:pic>
        <p:nvPicPr>
          <p:cNvPr id="20" name="Google Shape;20;p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44450" y="39160400"/>
            <a:ext cx="27882374" cy="35052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3"/>
          <p:cNvSpPr txBox="1"/>
          <p:nvPr/>
        </p:nvSpPr>
        <p:spPr>
          <a:xfrm>
            <a:off x="17335500" y="13540800"/>
            <a:ext cx="120528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05410" rtl="0" algn="l">
              <a:spcBef>
                <a:spcPts val="33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figuras devem estar em alta resolução. </a:t>
            </a:r>
            <a:endParaRPr sz="3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" lvl="0" marL="108585" marR="114300" rtl="0" algn="l">
              <a:lnSpc>
                <a:spcPct val="101666"/>
              </a:lnSpc>
              <a:spcBef>
                <a:spcPts val="50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legendas das figuras e/ou tabelas (exemplo: FIGURA 1), devem  estar com fonte verdana, tamanho 24 e centralizadas. As figuras  e tabelas obtidas de referências bibliográficas deverão  apresentar a fonte. Para as tabelas as legendas devem ser  apresentadas na parte superior e para as figuras, na parte inferior. </a:t>
            </a:r>
            <a:endParaRPr sz="3800"/>
          </a:p>
        </p:txBody>
      </p:sp>
      <p:sp>
        <p:nvSpPr>
          <p:cNvPr id="22" name="Google Shape;22;p3"/>
          <p:cNvSpPr txBox="1"/>
          <p:nvPr/>
        </p:nvSpPr>
        <p:spPr>
          <a:xfrm>
            <a:off x="18372625" y="22569775"/>
            <a:ext cx="100965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279900" rtl="0" algn="just">
              <a:lnSpc>
                <a:spcPct val="12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FIGURA 1: Arquitetura interna do ASCS FONTE: SANTOS, 2002.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