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43200000" cx="32400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3606">
          <p15:clr>
            <a:srgbClr val="747775"/>
          </p15:clr>
        </p15:guide>
        <p15:guide id="2" pos="10205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3606" orient="horz"/>
        <p:guide pos="10205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434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143434" y="685800"/>
            <a:ext cx="25719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104478" y="6253648"/>
            <a:ext cx="30191100" cy="17239500"/>
          </a:xfrm>
          <a:prstGeom prst="rect">
            <a:avLst/>
          </a:prstGeom>
        </p:spPr>
        <p:txBody>
          <a:bodyPr anchorCtr="0" anchor="b" bIns="479925" lIns="479925" spcFirstLastPara="1" rIns="479925" wrap="square" tIns="479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1pPr>
            <a:lvl2pPr lvl="1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2pPr>
            <a:lvl3pPr lvl="2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3pPr>
            <a:lvl4pPr lvl="3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4pPr>
            <a:lvl5pPr lvl="4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5pPr>
            <a:lvl6pPr lvl="5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6pPr>
            <a:lvl7pPr lvl="6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7pPr>
            <a:lvl8pPr lvl="7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8pPr>
            <a:lvl9pPr lvl="8" algn="ctr">
              <a:spcBef>
                <a:spcPts val="0"/>
              </a:spcBef>
              <a:spcAft>
                <a:spcPts val="0"/>
              </a:spcAft>
              <a:buSzPts val="27297"/>
              <a:buNone/>
              <a:defRPr sz="27296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1104449" y="23803675"/>
            <a:ext cx="30191100" cy="66573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1104449" y="9290289"/>
            <a:ext cx="30191100" cy="16491300"/>
          </a:xfrm>
          <a:prstGeom prst="rect">
            <a:avLst/>
          </a:prstGeom>
        </p:spPr>
        <p:txBody>
          <a:bodyPr anchorCtr="0" anchor="b" bIns="479925" lIns="479925" spcFirstLastPara="1" rIns="479925" wrap="square" tIns="479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1pPr>
            <a:lvl2pPr lvl="1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2pPr>
            <a:lvl3pPr lvl="2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3pPr>
            <a:lvl4pPr lvl="3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4pPr>
            <a:lvl5pPr lvl="4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5pPr>
            <a:lvl6pPr lvl="5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6pPr>
            <a:lvl7pPr lvl="6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7pPr>
            <a:lvl8pPr lvl="7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8pPr>
            <a:lvl9pPr lvl="8" algn="ctr">
              <a:spcBef>
                <a:spcPts val="0"/>
              </a:spcBef>
              <a:spcAft>
                <a:spcPts val="0"/>
              </a:spcAft>
              <a:buSzPts val="62992"/>
              <a:buNone/>
              <a:defRPr sz="62992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1104449" y="26475381"/>
            <a:ext cx="30191100" cy="109251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indent="-828600" lvl="0" marL="457200" algn="ctr">
              <a:spcBef>
                <a:spcPts val="0"/>
              </a:spcBef>
              <a:spcAft>
                <a:spcPts val="0"/>
              </a:spcAft>
              <a:buSzPts val="9449"/>
              <a:buChar char="●"/>
              <a:defRPr sz="9448"/>
            </a:lvl1pPr>
            <a:lvl2pPr indent="-695266" lvl="1" marL="914400" algn="ctr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2pPr>
            <a:lvl3pPr indent="-695266" lvl="2" marL="1371600" algn="ctr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3pPr>
            <a:lvl4pPr indent="-695266" lvl="3" marL="1828800" algn="ctr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4pPr>
            <a:lvl5pPr indent="-695266" lvl="4" marL="2286000" algn="ctr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5pPr>
            <a:lvl6pPr indent="-695266" lvl="5" marL="2743200" algn="ctr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6pPr>
            <a:lvl7pPr indent="-695266" lvl="6" marL="3200400" algn="ctr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7pPr>
            <a:lvl8pPr indent="-695266" lvl="7" marL="3657600" algn="ctr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8pPr>
            <a:lvl9pPr indent="-695266" lvl="8" marL="4114800" algn="ctr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1104449" y="18064882"/>
            <a:ext cx="30191100" cy="70704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1pPr>
            <a:lvl2pPr lvl="1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2pPr>
            <a:lvl3pPr lvl="2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3pPr>
            <a:lvl4pPr lvl="3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4pPr>
            <a:lvl5pPr lvl="4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5pPr>
            <a:lvl6pPr lvl="5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6pPr>
            <a:lvl7pPr lvl="6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7pPr>
            <a:lvl8pPr lvl="7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8pPr>
            <a:lvl9pPr lvl="8" algn="ctr">
              <a:spcBef>
                <a:spcPts val="0"/>
              </a:spcBef>
              <a:spcAft>
                <a:spcPts val="0"/>
              </a:spcAft>
              <a:buSzPts val="18898"/>
              <a:buNone/>
              <a:defRPr sz="18897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1pPr>
            <a:lvl2pPr lvl="1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2pPr>
            <a:lvl3pPr lvl="2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3pPr>
            <a:lvl4pPr lvl="3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4pPr>
            <a:lvl5pPr lvl="4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5pPr>
            <a:lvl6pPr lvl="5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6pPr>
            <a:lvl7pPr lvl="6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7pPr>
            <a:lvl8pPr lvl="7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8pPr>
            <a:lvl9pPr lvl="8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indent="-828600" lvl="0" marL="457200">
              <a:spcBef>
                <a:spcPts val="0"/>
              </a:spcBef>
              <a:spcAft>
                <a:spcPts val="0"/>
              </a:spcAft>
              <a:buSzPts val="9449"/>
              <a:buChar char="●"/>
              <a:defRPr sz="9448"/>
            </a:lvl1pPr>
            <a:lvl2pPr indent="-695266" lvl="1" marL="914400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2pPr>
            <a:lvl3pPr indent="-695266" lvl="2" marL="1371600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3pPr>
            <a:lvl4pPr indent="-695266" lvl="3" marL="1828800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4pPr>
            <a:lvl5pPr indent="-695266" lvl="4" marL="2286000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5pPr>
            <a:lvl6pPr indent="-695266" lvl="5" marL="2743200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6pPr>
            <a:lvl7pPr indent="-695266" lvl="6" marL="3200400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7pPr>
            <a:lvl8pPr indent="-695266" lvl="7" marL="3657600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8pPr>
            <a:lvl9pPr indent="-695266" lvl="8" marL="4114800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1pPr>
            <a:lvl2pPr lvl="1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2pPr>
            <a:lvl3pPr lvl="2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3pPr>
            <a:lvl4pPr lvl="3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4pPr>
            <a:lvl5pPr lvl="4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5pPr>
            <a:lvl6pPr lvl="5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6pPr>
            <a:lvl7pPr lvl="6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7pPr>
            <a:lvl8pPr lvl="7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8pPr>
            <a:lvl9pPr lvl="8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1104449" y="9679580"/>
            <a:ext cx="14172900" cy="286941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indent="-695266" lvl="0" marL="457200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1pPr>
            <a:lvl2pPr indent="-628599" lvl="1" marL="9144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2pPr>
            <a:lvl3pPr indent="-628599" lvl="2" marL="13716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3pPr>
            <a:lvl4pPr indent="-628599" lvl="3" marL="1828800">
              <a:spcBef>
                <a:spcPts val="0"/>
              </a:spcBef>
              <a:spcAft>
                <a:spcPts val="0"/>
              </a:spcAft>
              <a:buSzPts val="6299"/>
              <a:buChar char="●"/>
              <a:defRPr sz="6299"/>
            </a:lvl4pPr>
            <a:lvl5pPr indent="-628599" lvl="4" marL="22860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5pPr>
            <a:lvl6pPr indent="-628599" lvl="5" marL="27432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6pPr>
            <a:lvl7pPr indent="-628599" lvl="6" marL="3200400">
              <a:spcBef>
                <a:spcPts val="0"/>
              </a:spcBef>
              <a:spcAft>
                <a:spcPts val="0"/>
              </a:spcAft>
              <a:buSzPts val="6299"/>
              <a:buChar char="●"/>
              <a:defRPr sz="6299"/>
            </a:lvl7pPr>
            <a:lvl8pPr indent="-628599" lvl="7" marL="36576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8pPr>
            <a:lvl9pPr indent="-628600" lvl="8" marL="41148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17122677" y="9679580"/>
            <a:ext cx="14172900" cy="286941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indent="-695266" lvl="0" marL="457200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1pPr>
            <a:lvl2pPr indent="-628599" lvl="1" marL="9144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2pPr>
            <a:lvl3pPr indent="-628599" lvl="2" marL="13716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3pPr>
            <a:lvl4pPr indent="-628599" lvl="3" marL="1828800">
              <a:spcBef>
                <a:spcPts val="0"/>
              </a:spcBef>
              <a:spcAft>
                <a:spcPts val="0"/>
              </a:spcAft>
              <a:buSzPts val="6299"/>
              <a:buChar char="●"/>
              <a:defRPr sz="6299"/>
            </a:lvl4pPr>
            <a:lvl5pPr indent="-628599" lvl="4" marL="22860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5pPr>
            <a:lvl6pPr indent="-628599" lvl="5" marL="27432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6pPr>
            <a:lvl7pPr indent="-628599" lvl="6" marL="3200400">
              <a:spcBef>
                <a:spcPts val="0"/>
              </a:spcBef>
              <a:spcAft>
                <a:spcPts val="0"/>
              </a:spcAft>
              <a:buSzPts val="6299"/>
              <a:buChar char="●"/>
              <a:defRPr sz="6299"/>
            </a:lvl7pPr>
            <a:lvl8pPr indent="-628599" lvl="7" marL="36576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8pPr>
            <a:lvl9pPr indent="-628600" lvl="8" marL="41148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1pPr>
            <a:lvl2pPr lvl="1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2pPr>
            <a:lvl3pPr lvl="2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3pPr>
            <a:lvl4pPr lvl="3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4pPr>
            <a:lvl5pPr lvl="4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5pPr>
            <a:lvl6pPr lvl="5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6pPr>
            <a:lvl7pPr lvl="6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7pPr>
            <a:lvl8pPr lvl="7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8pPr>
            <a:lvl9pPr lvl="8">
              <a:spcBef>
                <a:spcPts val="0"/>
              </a:spcBef>
              <a:spcAft>
                <a:spcPts val="0"/>
              </a:spcAft>
              <a:buSzPts val="14698"/>
              <a:buNone/>
              <a:defRPr sz="14698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1104449" y="4666457"/>
            <a:ext cx="9949500" cy="6347100"/>
          </a:xfrm>
          <a:prstGeom prst="rect">
            <a:avLst/>
          </a:prstGeom>
        </p:spPr>
        <p:txBody>
          <a:bodyPr anchorCtr="0" anchor="b" bIns="479925" lIns="479925" spcFirstLastPara="1" rIns="479925" wrap="square" tIns="4799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1pPr>
            <a:lvl2pPr lvl="1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2pPr>
            <a:lvl3pPr lvl="2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3pPr>
            <a:lvl4pPr lvl="3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4pPr>
            <a:lvl5pPr lvl="4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5pPr>
            <a:lvl6pPr lvl="5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6pPr>
            <a:lvl7pPr lvl="6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7pPr>
            <a:lvl8pPr lvl="7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8pPr>
            <a:lvl9pPr lvl="8">
              <a:spcBef>
                <a:spcPts val="0"/>
              </a:spcBef>
              <a:spcAft>
                <a:spcPts val="0"/>
              </a:spcAft>
              <a:buSzPts val="12598"/>
              <a:buNone/>
              <a:defRPr sz="12598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1104449" y="11671181"/>
            <a:ext cx="9949500" cy="267036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indent="-628599" lvl="0" marL="457200">
              <a:spcBef>
                <a:spcPts val="0"/>
              </a:spcBef>
              <a:spcAft>
                <a:spcPts val="0"/>
              </a:spcAft>
              <a:buSzPts val="6299"/>
              <a:buChar char="●"/>
              <a:defRPr sz="6299"/>
            </a:lvl1pPr>
            <a:lvl2pPr indent="-628599" lvl="1" marL="9144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2pPr>
            <a:lvl3pPr indent="-628599" lvl="2" marL="13716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3pPr>
            <a:lvl4pPr indent="-628599" lvl="3" marL="1828800">
              <a:spcBef>
                <a:spcPts val="0"/>
              </a:spcBef>
              <a:spcAft>
                <a:spcPts val="0"/>
              </a:spcAft>
              <a:buSzPts val="6299"/>
              <a:buChar char="●"/>
              <a:defRPr sz="6299"/>
            </a:lvl4pPr>
            <a:lvl5pPr indent="-628599" lvl="4" marL="22860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5pPr>
            <a:lvl6pPr indent="-628599" lvl="5" marL="27432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6pPr>
            <a:lvl7pPr indent="-628599" lvl="6" marL="3200400">
              <a:spcBef>
                <a:spcPts val="0"/>
              </a:spcBef>
              <a:spcAft>
                <a:spcPts val="0"/>
              </a:spcAft>
              <a:buSzPts val="6299"/>
              <a:buChar char="●"/>
              <a:defRPr sz="6299"/>
            </a:lvl7pPr>
            <a:lvl8pPr indent="-628599" lvl="7" marL="3657600">
              <a:spcBef>
                <a:spcPts val="0"/>
              </a:spcBef>
              <a:spcAft>
                <a:spcPts val="0"/>
              </a:spcAft>
              <a:buSzPts val="6299"/>
              <a:buChar char="○"/>
              <a:defRPr sz="6299"/>
            </a:lvl8pPr>
            <a:lvl9pPr indent="-628600" lvl="8" marL="4114800">
              <a:spcBef>
                <a:spcPts val="0"/>
              </a:spcBef>
              <a:spcAft>
                <a:spcPts val="0"/>
              </a:spcAft>
              <a:buSzPts val="6299"/>
              <a:buChar char="■"/>
              <a:defRPr sz="6299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1737106" y="3780787"/>
            <a:ext cx="22563000" cy="343584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1pPr>
            <a:lvl2pPr lvl="1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2pPr>
            <a:lvl3pPr lvl="2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3pPr>
            <a:lvl4pPr lvl="3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4pPr>
            <a:lvl5pPr lvl="4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5pPr>
            <a:lvl6pPr lvl="5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6pPr>
            <a:lvl7pPr lvl="6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7pPr>
            <a:lvl8pPr lvl="7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8pPr>
            <a:lvl9pPr lvl="8">
              <a:spcBef>
                <a:spcPts val="0"/>
              </a:spcBef>
              <a:spcAft>
                <a:spcPts val="0"/>
              </a:spcAft>
              <a:buSzPts val="25197"/>
              <a:buNone/>
              <a:defRPr sz="25196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6200000" y="-1050"/>
            <a:ext cx="16200000" cy="4320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79925" lIns="479925" spcFirstLastPara="1" rIns="479925" wrap="square" tIns="4799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940748" y="10357375"/>
            <a:ext cx="14333400" cy="12449700"/>
          </a:xfrm>
          <a:prstGeom prst="rect">
            <a:avLst/>
          </a:prstGeom>
        </p:spPr>
        <p:txBody>
          <a:bodyPr anchorCtr="0" anchor="b" bIns="479925" lIns="479925" spcFirstLastPara="1" rIns="479925" wrap="square" tIns="4799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1pPr>
            <a:lvl2pPr lvl="1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2pPr>
            <a:lvl3pPr lvl="2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3pPr>
            <a:lvl4pPr lvl="3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4pPr>
            <a:lvl5pPr lvl="4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5pPr>
            <a:lvl6pPr lvl="5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6pPr>
            <a:lvl7pPr lvl="6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7pPr>
            <a:lvl8pPr lvl="7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8pPr>
            <a:lvl9pPr lvl="8" algn="ctr">
              <a:spcBef>
                <a:spcPts val="0"/>
              </a:spcBef>
              <a:spcAft>
                <a:spcPts val="0"/>
              </a:spcAft>
              <a:buSzPts val="22047"/>
              <a:buNone/>
              <a:defRPr sz="22047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940748" y="23542887"/>
            <a:ext cx="14333400" cy="10373700"/>
          </a:xfrm>
          <a:prstGeom prst="rect">
            <a:avLst/>
          </a:prstGeom>
        </p:spPr>
        <p:txBody>
          <a:bodyPr anchorCtr="0" anchor="t" bIns="479925" lIns="479925" spcFirstLastPara="1" rIns="479925" wrap="square" tIns="4799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24"/>
              <a:buNone/>
              <a:defRPr sz="11023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17502165" y="6081470"/>
            <a:ext cx="13595700" cy="310347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indent="-828600" lvl="0" marL="457200">
              <a:spcBef>
                <a:spcPts val="0"/>
              </a:spcBef>
              <a:spcAft>
                <a:spcPts val="0"/>
              </a:spcAft>
              <a:buSzPts val="9449"/>
              <a:buChar char="●"/>
              <a:defRPr sz="9448"/>
            </a:lvl1pPr>
            <a:lvl2pPr indent="-695266" lvl="1" marL="914400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2pPr>
            <a:lvl3pPr indent="-695266" lvl="2" marL="1371600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3pPr>
            <a:lvl4pPr indent="-695266" lvl="3" marL="1828800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4pPr>
            <a:lvl5pPr indent="-695266" lvl="4" marL="2286000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5pPr>
            <a:lvl6pPr indent="-695266" lvl="5" marL="2743200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6pPr>
            <a:lvl7pPr indent="-695266" lvl="6" marL="3200400">
              <a:spcBef>
                <a:spcPts val="0"/>
              </a:spcBef>
              <a:spcAft>
                <a:spcPts val="0"/>
              </a:spcAft>
              <a:buSzPts val="7349"/>
              <a:buChar char="●"/>
              <a:defRPr sz="7349"/>
            </a:lvl7pPr>
            <a:lvl8pPr indent="-695266" lvl="7" marL="3657600">
              <a:spcBef>
                <a:spcPts val="0"/>
              </a:spcBef>
              <a:spcAft>
                <a:spcPts val="0"/>
              </a:spcAft>
              <a:buSzPts val="7349"/>
              <a:buChar char="○"/>
              <a:defRPr sz="7349"/>
            </a:lvl8pPr>
            <a:lvl9pPr indent="-695266" lvl="8" marL="4114800">
              <a:spcBef>
                <a:spcPts val="0"/>
              </a:spcBef>
              <a:spcAft>
                <a:spcPts val="0"/>
              </a:spcAft>
              <a:buSzPts val="7349"/>
              <a:buChar char="■"/>
              <a:defRPr sz="7349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1104449" y="35532388"/>
            <a:ext cx="21255600" cy="50823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449"/>
              <a:buNone/>
              <a:defRPr sz="9448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>
              <a:buNone/>
              <a:defRPr sz="5249"/>
            </a:lvl1pPr>
            <a:lvl2pPr lvl="1">
              <a:buNone/>
              <a:defRPr sz="5249"/>
            </a:lvl2pPr>
            <a:lvl3pPr lvl="2">
              <a:buNone/>
              <a:defRPr sz="5249"/>
            </a:lvl3pPr>
            <a:lvl4pPr lvl="3">
              <a:buNone/>
              <a:defRPr sz="5249"/>
            </a:lvl4pPr>
            <a:lvl5pPr lvl="4">
              <a:buNone/>
              <a:defRPr sz="5249"/>
            </a:lvl5pPr>
            <a:lvl6pPr lvl="5">
              <a:buNone/>
              <a:defRPr sz="5249"/>
            </a:lvl6pPr>
            <a:lvl7pPr lvl="6">
              <a:buNone/>
              <a:defRPr sz="5249"/>
            </a:lvl7pPr>
            <a:lvl8pPr lvl="7">
              <a:buNone/>
              <a:defRPr sz="5249"/>
            </a:lvl8pPr>
            <a:lvl9pPr lvl="8">
              <a:buNone/>
              <a:defRPr sz="524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104449" y="3737743"/>
            <a:ext cx="30191100" cy="48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79925" lIns="479925" spcFirstLastPara="1" rIns="479925" wrap="square" tIns="4799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698"/>
              <a:buNone/>
              <a:defRPr sz="14698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04449" y="9679580"/>
            <a:ext cx="30191100" cy="286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79925" lIns="479925" spcFirstLastPara="1" rIns="479925" wrap="square" tIns="479925">
            <a:normAutofit/>
          </a:bodyPr>
          <a:lstStyle>
            <a:lvl1pPr indent="-8286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449"/>
              <a:buChar char="●"/>
              <a:defRPr sz="9448">
                <a:solidFill>
                  <a:schemeClr val="dk2"/>
                </a:solidFill>
              </a:defRPr>
            </a:lvl1pPr>
            <a:lvl2pPr indent="-695266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○"/>
              <a:defRPr sz="7349">
                <a:solidFill>
                  <a:schemeClr val="dk2"/>
                </a:solidFill>
              </a:defRPr>
            </a:lvl2pPr>
            <a:lvl3pPr indent="-695266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■"/>
              <a:defRPr sz="7349">
                <a:solidFill>
                  <a:schemeClr val="dk2"/>
                </a:solidFill>
              </a:defRPr>
            </a:lvl3pPr>
            <a:lvl4pPr indent="-695266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●"/>
              <a:defRPr sz="7349">
                <a:solidFill>
                  <a:schemeClr val="dk2"/>
                </a:solidFill>
              </a:defRPr>
            </a:lvl4pPr>
            <a:lvl5pPr indent="-695266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○"/>
              <a:defRPr sz="7349">
                <a:solidFill>
                  <a:schemeClr val="dk2"/>
                </a:solidFill>
              </a:defRPr>
            </a:lvl5pPr>
            <a:lvl6pPr indent="-695266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■"/>
              <a:defRPr sz="7349">
                <a:solidFill>
                  <a:schemeClr val="dk2"/>
                </a:solidFill>
              </a:defRPr>
            </a:lvl6pPr>
            <a:lvl7pPr indent="-695266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●"/>
              <a:defRPr sz="7349">
                <a:solidFill>
                  <a:schemeClr val="dk2"/>
                </a:solidFill>
              </a:defRPr>
            </a:lvl7pPr>
            <a:lvl8pPr indent="-695266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○"/>
              <a:defRPr sz="7349">
                <a:solidFill>
                  <a:schemeClr val="dk2"/>
                </a:solidFill>
              </a:defRPr>
            </a:lvl8pPr>
            <a:lvl9pPr indent="-695266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349"/>
              <a:buChar char="■"/>
              <a:defRPr sz="7349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0020520" y="39166125"/>
            <a:ext cx="1944300" cy="330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79925" lIns="479925" spcFirstLastPara="1" rIns="479925" wrap="square" tIns="479925">
            <a:normAutofit/>
          </a:bodyPr>
          <a:lstStyle>
            <a:lvl1pPr lvl="0" algn="r">
              <a:buNone/>
              <a:defRPr sz="5249">
                <a:solidFill>
                  <a:schemeClr val="dk2"/>
                </a:solidFill>
              </a:defRPr>
            </a:lvl1pPr>
            <a:lvl2pPr lvl="1" algn="r">
              <a:buNone/>
              <a:defRPr sz="5249">
                <a:solidFill>
                  <a:schemeClr val="dk2"/>
                </a:solidFill>
              </a:defRPr>
            </a:lvl2pPr>
            <a:lvl3pPr lvl="2" algn="r">
              <a:buNone/>
              <a:defRPr sz="5249">
                <a:solidFill>
                  <a:schemeClr val="dk2"/>
                </a:solidFill>
              </a:defRPr>
            </a:lvl3pPr>
            <a:lvl4pPr lvl="3" algn="r">
              <a:buNone/>
              <a:defRPr sz="5249">
                <a:solidFill>
                  <a:schemeClr val="dk2"/>
                </a:solidFill>
              </a:defRPr>
            </a:lvl4pPr>
            <a:lvl5pPr lvl="4" algn="r">
              <a:buNone/>
              <a:defRPr sz="5249">
                <a:solidFill>
                  <a:schemeClr val="dk2"/>
                </a:solidFill>
              </a:defRPr>
            </a:lvl5pPr>
            <a:lvl6pPr lvl="5" algn="r">
              <a:buNone/>
              <a:defRPr sz="5249">
                <a:solidFill>
                  <a:schemeClr val="dk2"/>
                </a:solidFill>
              </a:defRPr>
            </a:lvl6pPr>
            <a:lvl7pPr lvl="6" algn="r">
              <a:buNone/>
              <a:defRPr sz="5249">
                <a:solidFill>
                  <a:schemeClr val="dk2"/>
                </a:solidFill>
              </a:defRPr>
            </a:lvl7pPr>
            <a:lvl8pPr lvl="7" algn="r">
              <a:buNone/>
              <a:defRPr sz="5249">
                <a:solidFill>
                  <a:schemeClr val="dk2"/>
                </a:solidFill>
              </a:defRPr>
            </a:lvl8pPr>
            <a:lvl9pPr lvl="8" algn="r">
              <a:buNone/>
              <a:defRPr sz="5249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750762" y="5453200"/>
            <a:ext cx="24898500" cy="23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5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TÍTULO: VERDANA NEGRITO 54 CAIXA ALTA</a:t>
            </a:r>
            <a:endParaRPr b="1" sz="5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750750" y="7102375"/>
            <a:ext cx="24898500" cy="414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Nome completo do autor 1 em Verdana 28 negrito, </a:t>
            </a:r>
            <a:r>
              <a:rPr b="1" lang="pt-BR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Nome completo do autor 2 em Verdana 28 negrito, Nome completo do autor 3 em Verdana 28 negrito … (nomes de todos alunos e orientadores separados por vírgula)</a:t>
            </a:r>
            <a:endParaRPr b="1"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Nome da Instituição em Verdana 28 negrito</a:t>
            </a:r>
            <a:endParaRPr b="1"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E-mails de todos autores/as em Verdana 24, separados por ponto-e-vírgula</a:t>
            </a:r>
            <a:endParaRPr sz="28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48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448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1489650" y="10214775"/>
            <a:ext cx="13513200" cy="27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INTRODUÇÃO</a:t>
            </a:r>
            <a:endParaRPr b="1" sz="3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 título de cada seção será em Verdana 32 negrito e caixa alta, sempre alinhado à esquerda. Sugestões de seções: Introdução, Objetivos, Metodologia, Resultados, Discussão, Conclusão, Referências, Agradecimentos.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3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SEÇÃO</a:t>
            </a:r>
            <a:endParaRPr b="1" sz="3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 texto do banner será em Verdana 24, alinhamento justificado e espaçamento 1,5. Tudo já está configurado neste arquivo que você está editando.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SEÇÃO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As figuras devem estar em alta resolução. 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As legendas das figuras e/ou tabelas (exemplo: FIGURA 1), devem  estar com fonte Verdana 24 e centralizadas. As figuras  e tabelas obtidas de referências bibliográficas deverão  apresentar a fonte. Para as tabelas as legendas devem ser  apresentadas na parte superior e para as figuras, na parte inferior. 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FIGURA 1: Arquitetura interna do ASCS 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FONTE: SANTOS, 2002. 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17389850" y="10214775"/>
            <a:ext cx="13513200" cy="2755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INTRODUÇÃO</a:t>
            </a:r>
            <a:endParaRPr b="1" sz="3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 título de cada seção será em Verdana 32 negrito e caixa alta, sempre alinhado à esquerda. Sugestões de seções: Introdução, Objetivos, Metodologia, Resultados, Discussão, Conclusão, Referências, Agradecimentos.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SEÇÃO</a:t>
            </a:r>
            <a:endParaRPr b="1" sz="32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O texto do banner será em Verdana 24, alinhamento justificado e espaçamento 1,5. Tudo já está configurado neste arquivo que você está editando.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3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SEÇÃO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As figuras devem estar em alta resolução. 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As legendas das figuras e/ou tabelas (exemplo: FIGURA 1), devem  estar com fonte Verdana 24 e centralizadas. As figuras  e tabelas obtidas de referências bibliográficas deverão  apresentar a fonte. Para as tabelas as legendas devem ser  apresentadas na parte superior e para as figuras, na parte inferior. 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pt-BR" sz="3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REFERÊNCIAS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SANTOS, Bruno A. Aspectos conceituais e arquiteturais para a  criação de linhagens de agentes de software cognitivos e situados.  2003. 130f. Dissertação (Mestrado em Tecnologia — Manufatura  Integrada por Computador) — Centro Federal de Educação  Tecnológica de Minas Gerais, Belo Horizonte, 2003.</a:t>
            </a:r>
            <a:endParaRPr sz="2400">
              <a:solidFill>
                <a:schemeClr val="dk2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0250" y="19611775"/>
            <a:ext cx="4411999" cy="414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496800" y="1371600"/>
            <a:ext cx="794580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 title="barra.png"/>
          <p:cNvPicPr preferRelativeResize="0"/>
          <p:nvPr/>
        </p:nvPicPr>
        <p:blipFill rotWithShape="1">
          <a:blip r:embed="rId5">
            <a:alphaModFix/>
          </a:blip>
          <a:srcRect b="68178" l="11895" r="28950" t="11663"/>
          <a:stretch/>
        </p:blipFill>
        <p:spPr>
          <a:xfrm>
            <a:off x="2179200" y="37338000"/>
            <a:ext cx="28041601" cy="477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898100" y="39564075"/>
            <a:ext cx="3352800" cy="120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