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</p:sldIdLst>
  <p:sldSz cy="43200000" cx="3240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999133" y="685800"/>
            <a:ext cx="4860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:notes"/>
          <p:cNvSpPr/>
          <p:nvPr>
            <p:ph idx="2" type="sldImg"/>
          </p:nvPr>
        </p:nvSpPr>
        <p:spPr>
          <a:xfrm>
            <a:off x="999133" y="685800"/>
            <a:ext cx="4860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">
  <p:cSld name="Custom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07636" y="615736"/>
            <a:ext cx="6194304" cy="5258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58627" y="18727303"/>
            <a:ext cx="3903766" cy="36697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"/>
          <p:cNvSpPr/>
          <p:nvPr/>
        </p:nvSpPr>
        <p:spPr>
          <a:xfrm>
            <a:off x="10407273" y="7548923"/>
            <a:ext cx="11336700" cy="11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8400" u="none" cap="none" strike="noStrike">
                <a:latin typeface="Calibri"/>
                <a:ea typeface="Calibri"/>
                <a:cs typeface="Calibri"/>
                <a:sym typeface="Calibri"/>
              </a:rPr>
              <a:t>DIGITE SEU TITULO AQUI</a:t>
            </a:r>
            <a:endParaRPr sz="5900"/>
          </a:p>
        </p:txBody>
      </p:sp>
      <p:sp>
        <p:nvSpPr>
          <p:cNvPr id="14" name="Google Shape;14;p3"/>
          <p:cNvSpPr/>
          <p:nvPr/>
        </p:nvSpPr>
        <p:spPr>
          <a:xfrm>
            <a:off x="3770182" y="9371502"/>
            <a:ext cx="24938100" cy="31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1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00" u="none" cap="none" strike="noStrike">
                <a:latin typeface="Calibri"/>
                <a:ea typeface="Calibri"/>
                <a:cs typeface="Calibri"/>
                <a:sym typeface="Calibri"/>
              </a:rPr>
              <a:t>Nome completo do autor 1; Nome completo do autor 2; Nome completo do autor 3; Nome completo do autor 4; Nome completo do autor 5; Nome completo do autor 6; Nome completo do autor 7; Nome completo do autor 8; Nome completo do orientador.</a:t>
            </a:r>
            <a:endParaRPr sz="5900"/>
          </a:p>
          <a:p>
            <a:pPr indent="0" lvl="0" marL="0" marR="0" rtl="0" algn="ctr">
              <a:lnSpc>
                <a:spcPct val="111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4600" u="none" cap="none" strike="noStrike">
                <a:latin typeface="Calibri"/>
                <a:ea typeface="Calibri"/>
                <a:cs typeface="Calibri"/>
                <a:sym typeface="Calibri"/>
              </a:rPr>
              <a:t>Instituigao dos autores; E-mail autor 1; E-mail autor 2; E-mail autor 3; E-mail autor 4; E-mail autor 5; E mail autor 6; E-mail autor 7; E-mail autor 8; E-mail orientador.</a:t>
            </a:r>
            <a:endParaRPr sz="5900"/>
          </a:p>
        </p:txBody>
      </p:sp>
      <p:sp>
        <p:nvSpPr>
          <p:cNvPr id="15" name="Google Shape;15;p3"/>
          <p:cNvSpPr/>
          <p:nvPr/>
        </p:nvSpPr>
        <p:spPr>
          <a:xfrm>
            <a:off x="2344450" y="13655100"/>
            <a:ext cx="14457600" cy="215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914400" lvl="0" marL="0" marR="0" rtl="0" algn="just">
              <a:lnSpc>
                <a:spcPct val="130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Resumo. 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Este e um modelo de poster que descreve o estilo a ser usado na confe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cçã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dos p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ô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steres para exibi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çã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na Feira de Ci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ê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ncias e Tecnologia do Instituto Federal de S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Paulo Campus Cubat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o. Todos os posters dever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seguir esse formato padr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e as instru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çõ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es nele apresentadas. </a:t>
            </a:r>
            <a:r>
              <a:rPr b="1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Palavras-chave. 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Modelo de poster, IFSP Campus Cubat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o.</a:t>
            </a:r>
            <a:endParaRPr sz="5900"/>
          </a:p>
          <a:p>
            <a:pPr indent="0" lvl="0" marL="0" marR="0" rtl="0" algn="just">
              <a:spcBef>
                <a:spcPts val="530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INTRODU</a:t>
            </a:r>
            <a:r>
              <a:rPr b="1" lang="en-US" sz="5500"/>
              <a:t>ÇÃ</a:t>
            </a:r>
            <a:r>
              <a:rPr b="1" i="0" lang="en-US" sz="5500" u="none" cap="none" strike="noStrike"/>
              <a:t>O</a:t>
            </a:r>
            <a:endParaRPr sz="5900"/>
          </a:p>
          <a:p>
            <a:pPr indent="0" lvl="0" marL="0" marR="0" rtl="0" algn="just">
              <a:lnSpc>
                <a:spcPct val="130666"/>
              </a:lnSpc>
              <a:spcBef>
                <a:spcPts val="530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titulo do poster deve estar em Caixa alta na fonte verdana tamanho 54 em negrito. O espa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ç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disponivel para 0 titulo dever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á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 ser mantido.</a:t>
            </a:r>
            <a:endParaRPr sz="5900"/>
          </a:p>
          <a:p>
            <a:pPr indent="0" lvl="0" marL="0" marR="0" rtl="0" algn="just">
              <a:lnSpc>
                <a:spcPct val="120000"/>
              </a:lnSpc>
              <a:spcBef>
                <a:spcPts val="350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E obrigatorio manter as dimensoes do poster definidas no modelo (90 cm de largura x 120 cm de altura).</a:t>
            </a:r>
            <a:endParaRPr sz="5900"/>
          </a:p>
          <a:p>
            <a:pPr indent="0" lvl="0" marL="0" marR="0" rtl="0" algn="just">
              <a:lnSpc>
                <a:spcPct val="84923"/>
              </a:lnSpc>
              <a:spcBef>
                <a:spcPts val="350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AUTORES</a:t>
            </a:r>
            <a:endParaRPr sz="5900"/>
          </a:p>
          <a:p>
            <a:pPr indent="0" lvl="0" marL="0" marR="0" rtl="0" algn="just">
              <a:lnSpc>
                <a:spcPct val="122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Os nomes dos autores (aluno(s) e orientador) devem estar centralizados, em fonte verdana tamanho 28, em negrito e italico. Os nomes dever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estar dispostos na mesma linha e separados por virgulas.</a:t>
            </a:r>
            <a:endParaRPr sz="5900"/>
          </a:p>
          <a:p>
            <a:pPr indent="0" lvl="0" marL="0" marR="0" rtl="0" algn="just">
              <a:lnSpc>
                <a:spcPct val="122666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Nas linhas seguintes deverao aparecer, respectivamente, 0 centro em que o trabalho foi desenvolvido, juntamente ao nome do IFSP, o enderego do IFSP e os e-mails dos autores (em italico). As informagoes deverao estar centralizadas, com fonte verdana, tamanho 24.</a:t>
            </a:r>
            <a:endParaRPr sz="5900"/>
          </a:p>
          <a:p>
            <a:pPr indent="0" lvl="0" marL="0" marR="0" rtl="0" algn="just">
              <a:lnSpc>
                <a:spcPct val="86769"/>
              </a:lnSpc>
              <a:spcBef>
                <a:spcPts val="620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TEXTO</a:t>
            </a:r>
            <a:endParaRPr sz="5900"/>
          </a:p>
          <a:p>
            <a:pPr indent="0" lvl="0" marL="0" marR="0" rtl="0" algn="just">
              <a:lnSpc>
                <a:spcPct val="125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texto deve estar com alinhamento justificado, fonte verdana, tamanho 24, espa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ç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amento entre linhas 1,5.</a:t>
            </a:r>
            <a:endParaRPr sz="5900"/>
          </a:p>
          <a:p>
            <a:pPr indent="0" lvl="0" marL="0" marR="0" rtl="0" algn="just">
              <a:lnSpc>
                <a:spcPct val="86769"/>
              </a:lnSpc>
              <a:spcBef>
                <a:spcPts val="350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SE</a:t>
            </a:r>
            <a:r>
              <a:rPr b="1" lang="en-US" sz="5500"/>
              <a:t>ÇÕ</a:t>
            </a:r>
            <a:r>
              <a:rPr b="1" i="0" lang="en-US" sz="5500" u="none" cap="none" strike="noStrike"/>
              <a:t>ES</a:t>
            </a:r>
            <a:endParaRPr sz="5900"/>
          </a:p>
          <a:p>
            <a:pPr indent="0" lvl="0" marL="0" marR="0" rtl="0" algn="just">
              <a:lnSpc>
                <a:spcPct val="125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As segoes devem estar em caixa alta, alinhamento a esquerda, com fonte verdana, tamanho 32 e em negrito.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7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Seguem sugestoes para as segoes que o trabalho deve conter: </a:t>
            </a:r>
            <a:endParaRPr sz="3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7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Introduçao, Objetivos, Metodologia, Resultados, Discussao,   de poster. Os alunos devem incluir em seus posters uma segao</a:t>
            </a:r>
            <a:endParaRPr sz="59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7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Conclusao, Referencias e Agradecimentos. </a:t>
            </a:r>
            <a:endParaRPr sz="5900">
              <a:solidFill>
                <a:schemeClr val="dk1"/>
              </a:solidFill>
            </a:endParaRPr>
          </a:p>
          <a:p>
            <a:pPr indent="0" lvl="0" marL="14643100" rtl="0" algn="l">
              <a:lnSpc>
                <a:spcPct val="117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59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25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2344451" y="37865400"/>
            <a:ext cx="1009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FIGURAS E TABELAS</a:t>
            </a:r>
            <a:endParaRPr b="1" sz="5900"/>
          </a:p>
        </p:txBody>
      </p:sp>
      <p:sp>
        <p:nvSpPr>
          <p:cNvPr id="17" name="Google Shape;17;p3"/>
          <p:cNvSpPr/>
          <p:nvPr/>
        </p:nvSpPr>
        <p:spPr>
          <a:xfrm>
            <a:off x="17335495" y="22569759"/>
            <a:ext cx="12776700" cy="9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279900" marR="0" rtl="0" algn="just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00"/>
          </a:p>
          <a:p>
            <a:pPr indent="0" lvl="0" marL="0" marR="0" rtl="0" algn="just">
              <a:lnSpc>
                <a:spcPct val="84923"/>
              </a:lnSpc>
              <a:spcBef>
                <a:spcPts val="270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REFERENCIAS</a:t>
            </a:r>
            <a:endParaRPr sz="5900"/>
          </a:p>
          <a:p>
            <a:pPr indent="0" lvl="0" marL="0" marR="0" rtl="0" algn="just">
              <a:lnSpc>
                <a:spcPct val="122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As refe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rê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ncias devem ser feitas respeitando-se as normas definidas pela ABNT. Somente dever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ser apresentadas as refer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ê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ncias citadas no referido poster.</a:t>
            </a:r>
            <a:endParaRPr sz="5900"/>
          </a:p>
          <a:p>
            <a:pPr indent="0" lvl="0" marL="0" marR="0" rtl="0" algn="l">
              <a:lnSpc>
                <a:spcPct val="122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Nas referencias no texto citar o nome do autor e o ano da publica</a:t>
            </a:r>
            <a:r>
              <a:rPr lang="en-US" sz="3800">
                <a:latin typeface="Calibri"/>
                <a:ea typeface="Calibri"/>
                <a:cs typeface="Calibri"/>
                <a:sym typeface="Calibri"/>
              </a:rPr>
              <a:t>çã</a:t>
            </a: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o (SANTOS, 2003).</a:t>
            </a:r>
            <a:endParaRPr sz="5900"/>
          </a:p>
          <a:p>
            <a:pPr indent="0" lvl="0" marL="0" marR="0" rtl="0" algn="just">
              <a:spcBef>
                <a:spcPts val="440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REFERENCIAS (exemplo)</a:t>
            </a:r>
            <a:endParaRPr b="1" sz="5900"/>
          </a:p>
          <a:p>
            <a:pPr indent="0" lvl="0" marL="0" marR="0" rtl="0" algn="just">
              <a:lnSpc>
                <a:spcPct val="122666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b="0" i="0" lang="en-US" sz="3800" u="none" cap="none" strike="noStrike">
                <a:latin typeface="Calibri"/>
                <a:ea typeface="Calibri"/>
                <a:cs typeface="Calibri"/>
                <a:sym typeface="Calibri"/>
              </a:rPr>
              <a:t>SANTOS, Bruno A. Aspectos conceituais e arquiteturais para a criagao de linhagens de agentes de software cognitivos e situados. 2003. 130f. Dissertagao (Mestrado em Tecnologia — Manufatura Integrada por Computador) — Centro Federal de Educagao Tecnologica de Minas Gerais, Belo Horizonte, 2003.</a:t>
            </a:r>
            <a:endParaRPr sz="5900"/>
          </a:p>
        </p:txBody>
      </p:sp>
      <p:sp>
        <p:nvSpPr>
          <p:cNvPr id="18" name="Google Shape;18;p3"/>
          <p:cNvSpPr/>
          <p:nvPr/>
        </p:nvSpPr>
        <p:spPr>
          <a:xfrm>
            <a:off x="17335504" y="34136800"/>
            <a:ext cx="7734300" cy="5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500" u="none" cap="none" strike="noStrike"/>
              <a:t>AGRADECIMENTOS</a:t>
            </a:r>
            <a:endParaRPr sz="5900"/>
          </a:p>
        </p:txBody>
      </p:sp>
      <p:sp>
        <p:nvSpPr>
          <p:cNvPr id="19" name="Google Shape;19;p3"/>
          <p:cNvSpPr txBox="1"/>
          <p:nvPr/>
        </p:nvSpPr>
        <p:spPr>
          <a:xfrm>
            <a:off x="17335500" y="34975800"/>
            <a:ext cx="12776700" cy="35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 IFSP - Campus Cubatão pela disponibilização de seu modelo de pôster. Os alunos devem incluir em seus posters uma seção de  agradecimento com dizeres do tipo:  Este trabalho foi financiado pelo Programa de Iniciação Científica  do IFSP(PIC/IFSP) ou pelo CNPq (para bolsistas CNPq).</a:t>
            </a:r>
            <a:endParaRPr sz="3800"/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44450" y="39160400"/>
            <a:ext cx="27882374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/>
        </p:nvSpPr>
        <p:spPr>
          <a:xfrm>
            <a:off x="17335500" y="13540800"/>
            <a:ext cx="12052800" cy="3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05410" rtl="0" algn="l">
              <a:spcBef>
                <a:spcPts val="33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figuras devem estar em alta resolução. </a:t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" lvl="0" marL="108585" marR="114300" rtl="0" algn="l">
              <a:lnSpc>
                <a:spcPct val="101666"/>
              </a:lnSpc>
              <a:spcBef>
                <a:spcPts val="50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legendas das figuras e/ou tabelas (exemplo: FIGURA 1), devem  estar com fonte verdana, tamanho 24 e centralizadas. As figuras  e tabelas obtidas de referências bibliográficas deverão  apresentar a fonte. Para as tabelas as legendas devem ser  apresentadas na parte superior e para as figuras, na parte inferior. </a:t>
            </a:r>
            <a:endParaRPr sz="3800"/>
          </a:p>
        </p:txBody>
      </p:sp>
      <p:sp>
        <p:nvSpPr>
          <p:cNvPr id="22" name="Google Shape;22;p3"/>
          <p:cNvSpPr txBox="1"/>
          <p:nvPr/>
        </p:nvSpPr>
        <p:spPr>
          <a:xfrm>
            <a:off x="18372625" y="22569775"/>
            <a:ext cx="10096500" cy="3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279900" rtl="0" algn="just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FIGURA 1: Arquitetura interna do ASCS FONTE: SANTOS, 2002.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